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68" r:id="rId3"/>
    <p:sldId id="275" r:id="rId4"/>
    <p:sldId id="276" r:id="rId5"/>
    <p:sldId id="305" r:id="rId6"/>
    <p:sldId id="277" r:id="rId7"/>
    <p:sldId id="304" r:id="rId8"/>
    <p:sldId id="269" r:id="rId9"/>
    <p:sldId id="271" r:id="rId10"/>
    <p:sldId id="303" r:id="rId11"/>
    <p:sldId id="272" r:id="rId12"/>
    <p:sldId id="300" r:id="rId13"/>
    <p:sldId id="273" r:id="rId14"/>
    <p:sldId id="306" r:id="rId15"/>
    <p:sldId id="274" r:id="rId16"/>
    <p:sldId id="292" r:id="rId17"/>
    <p:sldId id="278" r:id="rId18"/>
    <p:sldId id="279" r:id="rId19"/>
    <p:sldId id="280" r:id="rId20"/>
    <p:sldId id="281" r:id="rId21"/>
    <p:sldId id="288" r:id="rId22"/>
    <p:sldId id="293" r:id="rId23"/>
    <p:sldId id="294" r:id="rId24"/>
    <p:sldId id="282" r:id="rId25"/>
    <p:sldId id="295" r:id="rId26"/>
    <p:sldId id="262" r:id="rId27"/>
    <p:sldId id="301" r:id="rId28"/>
    <p:sldId id="284" r:id="rId29"/>
    <p:sldId id="289" r:id="rId30"/>
    <p:sldId id="290" r:id="rId31"/>
    <p:sldId id="291" r:id="rId32"/>
    <p:sldId id="285" r:id="rId33"/>
    <p:sldId id="265" r:id="rId34"/>
    <p:sldId id="267" r:id="rId35"/>
    <p:sldId id="266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AD1F7-46F7-0E81-D7B9-5BC92017C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13FAAC-FF94-2E2E-D2FE-A3034CF75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7E5A7-13BA-1F7D-DAC5-1B4C372BE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565EA2-FFDE-64CC-37C0-C3CEF63F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31E9B5-917F-DBD7-B645-6A0AB188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117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84A12-CF53-2AAF-F915-7E3570D5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9BCC11-F3FD-6209-8761-818B62A6E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B23260-6642-9CE5-22FA-B5B776DA7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F02C03-4AD6-C2F2-BDA4-A0D4D42C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B9B868-2FCC-9249-C7C1-29F3A1FC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2013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39BB8-5176-D220-47E9-9AC7C20D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7C0B04-69D3-AE7B-6121-208984C4B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F50E6D-9496-EE0D-2D3E-CF8AB3F9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1BE829-5980-1F62-D92B-26301B1D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C3A4FE-981A-DEEF-A676-7EA0DAD6E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715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AE2BB-9571-EDEC-C157-9F19F7886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29B735-5070-4EDF-35A9-C90C80EF8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2237AB-1F83-41B8-4FE3-6E76494E6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81CAC3-DA0D-9BBE-2DAC-4834925EF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729AED-8253-4C76-662B-F5FB1544B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9A2731-967F-988C-60F8-8AB76840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6523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CFD6C-3602-BE5B-EB7A-87A2EA024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093CA2-53F8-B962-A178-A0FE9CC5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34AFF0-CCDB-F037-3259-BF35F78C9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1D4E8CB-6C1B-7A09-7838-04F3727E11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9FE636-8450-310F-DA28-C2E3CBB8E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84041FD-E60E-0FFA-D841-0E1A6C82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D15ADBD-4573-2152-936E-39B120E8E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4D964E-C672-EF56-B158-316FC04ED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62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1D076-8F20-5621-E8EC-D7A8ED64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B31FA2-DB91-210B-1C0D-6965B8FA0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0851325-4D22-DDF3-10C9-6586C765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16F308-8789-F3B8-1DDF-53BA7AD2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695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387453-57C0-1404-5EC6-9D31C1AF7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D4BC6F-2EEC-0BF2-44E7-B42F0B1CC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A755E5-0A60-C96E-DDCB-B7BCC905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22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6C2A7-A601-AD8A-793C-9CB3F204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F773AB-9A2A-C3F1-F7A7-E8EA43821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EFFDF9-92B9-5ACA-6AF1-F5C8546AF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145052-A75A-7D2B-241C-F8997FE7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FB30F9-6E57-78FD-C0CF-A1DBB7ECF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939A2-19F1-AE45-18EE-73B308C34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3191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71723-7FB5-BB49-BDFA-A9342158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827C10E-5C50-5C43-543B-72179E47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234378-5CE9-8963-5C70-E33C1CC9E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61962B-FEE8-63B7-6084-3BC3BA39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FA410D-5DB4-E30C-F5AB-C2E1F0495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6236F2-E260-767F-78C6-6F093BF4F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81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F710A-F0CB-BBDE-52B9-40A790EB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7BC705-6E0E-45EC-02DF-94FEA373F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175F24-B41C-9A15-26F7-CA169461E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CDD0B7-CDF1-FEE7-736C-CAEAF8918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DC9C85-625B-CEA1-FCD8-EF02B5DCB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464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E1FCBA-ED8A-84B8-06D2-59CD3BE614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AD9221-DDCB-5392-B261-148231ED6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080D51-35D0-03F7-0771-23432CBE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1179C7-E6E7-EC73-23B0-36DB756C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C2AADE-52A9-1A77-5156-45ADEB794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96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4A0FDD-4D6B-213B-B335-E224177D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AEF2EC-24E9-88C5-6160-51CF1A37B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C6D74C-3AB5-D0DD-D6BC-409344EAE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633F-0BCB-48E6-8CAC-C46F5CB15EE5}" type="datetimeFigureOut">
              <a:rPr lang="es-MX" smtClean="0"/>
              <a:t>10/08/2024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6712E-E4D5-EB78-DE29-3A93C4507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76B26F-C459-E580-1652-9EA5DDBCB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E6E34-3602-4BF3-B3E6-1BFB22CC94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59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33AF3E1-E02F-1B4F-BE75-9ED03A5E0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683" y="703683"/>
            <a:ext cx="5450633" cy="545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8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61121-516F-A88B-1153-6BBBDB5F7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SER- ZEN.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F06D5F-0F09-752B-D747-5B1811CF9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b="1" dirty="0">
                <a:solidFill>
                  <a:srgbClr val="FFFF00"/>
                </a:solidFill>
              </a:rPr>
              <a:t>CURSO INTENSIVO DE NUMEROLOGÍA TÁNTRICA. CLASE 2</a:t>
            </a:r>
          </a:p>
          <a:p>
            <a:pPr marL="0" indent="0">
              <a:buNone/>
            </a:pPr>
            <a:endParaRPr lang="es-ES" sz="44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s-ES" sz="4400" b="1" dirty="0">
                <a:solidFill>
                  <a:srgbClr val="FFFF00"/>
                </a:solidFill>
              </a:rPr>
              <a:t>Profesor </a:t>
            </a:r>
            <a:r>
              <a:rPr lang="es-ES" sz="4400" b="1" dirty="0" err="1">
                <a:solidFill>
                  <a:srgbClr val="FFFF00"/>
                </a:solidFill>
              </a:rPr>
              <a:t>Gurudarshan</a:t>
            </a:r>
            <a:r>
              <a:rPr lang="es-ES" sz="4400" b="1" dirty="0">
                <a:solidFill>
                  <a:srgbClr val="FFFF00"/>
                </a:solidFill>
              </a:rPr>
              <a:t> </a:t>
            </a:r>
            <a:r>
              <a:rPr lang="es-ES" sz="4400" b="1" dirty="0" err="1">
                <a:solidFill>
                  <a:srgbClr val="FFFF00"/>
                </a:solidFill>
              </a:rPr>
              <a:t>singh</a:t>
            </a:r>
            <a:endParaRPr lang="es-MX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96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B18B2-EDC2-0367-0343-7727FE50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CONCEPTO DE ALMA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C37FFB-D57A-0822-380C-8B34C809B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 acuerdo a los </a:t>
            </a:r>
            <a:r>
              <a:rPr lang="es-ES" sz="4400" i="1" dirty="0">
                <a:solidFill>
                  <a:srgbClr val="FFFF00"/>
                </a:solidFill>
              </a:rPr>
              <a:t> Vedas </a:t>
            </a:r>
            <a:r>
              <a:rPr lang="es-ES" sz="4400" dirty="0">
                <a:solidFill>
                  <a:srgbClr val="FFFF00"/>
                </a:solidFill>
              </a:rPr>
              <a:t>(conocimiento revelado), El Creador Supremo desprende, produce de Si Mismo innumerables partículas que son separadas y alejadas del plano Divino (espiritual). Dichas partículas, al atravesar los diferentes planos se cubren de capas que provocan el olvido de su origen.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32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EFD14-98F6-73E1-B5F3-03A6985F8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ALMA CONDICIONADA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E1E36B-D191-2B58-B713-ADD392B5F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 idioma sánscrito </a:t>
            </a:r>
            <a:r>
              <a:rPr lang="es-ES" sz="4400" i="1" dirty="0" err="1">
                <a:solidFill>
                  <a:srgbClr val="FFFF00"/>
                </a:solidFill>
              </a:rPr>
              <a:t>atma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es el término asignado al alma de los seres vivos.</a:t>
            </a:r>
          </a:p>
          <a:p>
            <a:pPr marL="0" indent="0">
              <a:buNone/>
            </a:pPr>
            <a:r>
              <a:rPr lang="es-ES" sz="4400" i="1" dirty="0">
                <a:solidFill>
                  <a:srgbClr val="FFFF00"/>
                </a:solidFill>
              </a:rPr>
              <a:t>Jiva </a:t>
            </a:r>
            <a:r>
              <a:rPr lang="es-ES" sz="4400" dirty="0">
                <a:solidFill>
                  <a:srgbClr val="FFFF00"/>
                </a:solidFill>
              </a:rPr>
              <a:t>significa condición o condicionamiento, entonces </a:t>
            </a:r>
            <a:r>
              <a:rPr lang="es-ES" sz="4400" i="1" dirty="0" err="1">
                <a:solidFill>
                  <a:srgbClr val="FFFF00"/>
                </a:solidFill>
              </a:rPr>
              <a:t>Jivatma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r>
              <a:rPr lang="es-ES" sz="4400" dirty="0">
                <a:solidFill>
                  <a:srgbClr val="FFFF00"/>
                </a:solidFill>
              </a:rPr>
              <a:t>se refiere al alma que ha sido condicionada por circunstancias o factores ajenos a su naturaleza original.</a:t>
            </a:r>
            <a:endParaRPr lang="es-MX"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1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188504-FD21-5525-2C76-686E19AF1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694" y="1037035"/>
            <a:ext cx="6202611" cy="478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07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FAFA4-C2E5-4AA9-C8A5-8DFC7A36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MAYA: LA ILUSIÓN DE LA NATURALEZA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A90F4D-AF66-5EB8-4D1D-F7A13B465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Los Vedas afirman que todos los planos de la Creación ajenos al primer plano (espiritual) forman una compleja red de fenómenos ilusorios que son no reales o esenciales. Dicha red es una proyección del Poder creativo mezclada con elementos mentales y materiales, es llamada </a:t>
            </a:r>
            <a:r>
              <a:rPr lang="es-ES" sz="4400" i="1" dirty="0">
                <a:solidFill>
                  <a:srgbClr val="FFFF00"/>
                </a:solidFill>
              </a:rPr>
              <a:t>MAYA.</a:t>
            </a:r>
            <a:r>
              <a:rPr lang="es-ES" sz="4400" dirty="0">
                <a:solidFill>
                  <a:srgbClr val="FFFF00"/>
                </a:solidFill>
              </a:rPr>
              <a:t>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03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6F4DD87-CC75-4766-1DF2-654E5746C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963" y="685978"/>
            <a:ext cx="4688073" cy="548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1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20392-F675-CA9C-7FC9-01343499E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COMPOSICIÓN ÓCTUPLE DEL SER HUMANO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116735-6B1C-EB38-DC2D-A1C363519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Los </a:t>
            </a:r>
            <a:r>
              <a:rPr lang="es-ES" sz="4400" i="1" dirty="0">
                <a:solidFill>
                  <a:srgbClr val="FFFF00"/>
                </a:solidFill>
              </a:rPr>
              <a:t>vedas</a:t>
            </a:r>
            <a:r>
              <a:rPr lang="es-ES" sz="4400" dirty="0">
                <a:solidFill>
                  <a:srgbClr val="FFFF00"/>
                </a:solidFill>
              </a:rPr>
              <a:t> nos dicen que el hombre como ser viviente está compuesto por cinco elementos burdos (tierra, agua, fuego, aire, éter) mas tres elementos finos (mente, intelecto y ego). Finalmente, tales son los elementos o componentes que acompañan y condicionan al alma imperecedera e infinita.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7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8B58D-B45A-7286-202D-6B535941A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ORGANISMO BIOLÓGICO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380144-858C-8002-E465-AD5CD541D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Todos los sistemas del cuerpo material, incluyendo los órganos de los sentidos están formados por diversos elementos químicos, agua, oxígeno, energía y espacio.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666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6D9448-7772-376F-DFF4-E182063A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327" y="749327"/>
            <a:ext cx="5359345" cy="535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3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D64097-67F1-1DF8-9745-F0FB10C86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LA MENTE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D70568-086B-B8B3-C4D5-62CC8C625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Nuestra mente está involucrada en los procesos de percepción sensorial, generación de emociones, formación de pensamientos, sentimientos, deseos y almacenamiento de información.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38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CDBE0A-10B9-F1B6-C1F3-EC39180C2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564" y="753564"/>
            <a:ext cx="5350871" cy="535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46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882AFB-FB6A-93A3-D827-87359CE8F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INTELECTO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A10A00-D432-91C6-B454-081F378C7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Es la facultad humana relacionada con el razonar, analizar, discernir y decidir.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Todos estos procesos dependen de el influjo de los fenómenos u objetos materiales que percibimos por medio de los sentidos.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149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29E009-3117-7896-DEC9-39767078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481" y="748544"/>
            <a:ext cx="4613038" cy="53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29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A2526-FFCB-02ED-FF83-266B9D4A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EGO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3B5437-0D37-7BB2-FBFC-A726211C1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531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Según el </a:t>
            </a:r>
            <a:r>
              <a:rPr lang="es-ES" sz="4400" i="1" dirty="0" err="1">
                <a:solidFill>
                  <a:srgbClr val="FFFF00"/>
                </a:solidFill>
              </a:rPr>
              <a:t>Vedanta</a:t>
            </a:r>
            <a:r>
              <a:rPr lang="es-ES" sz="4400" i="1" dirty="0">
                <a:solidFill>
                  <a:srgbClr val="FFFF00"/>
                </a:solidFill>
              </a:rPr>
              <a:t>, </a:t>
            </a:r>
            <a:r>
              <a:rPr lang="es-ES" sz="4400" dirty="0">
                <a:solidFill>
                  <a:srgbClr val="FFFF00"/>
                </a:solidFill>
              </a:rPr>
              <a:t>el ego es aquella entidad que al estar asociada con la materia, los sentidos y la mente se apropia del lugar correspondiente al alma y cree ser el verdadero yo individual.</a:t>
            </a:r>
            <a:r>
              <a:rPr lang="es-ES" sz="4400" i="1" dirty="0">
                <a:solidFill>
                  <a:srgbClr val="FFFF00"/>
                </a:solidFill>
              </a:rPr>
              <a:t>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36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0EC9DF-9410-7425-9E52-616EA5321D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5" r="4326" b="727"/>
          <a:stretch/>
        </p:blipFill>
        <p:spPr>
          <a:xfrm>
            <a:off x="3619499" y="264233"/>
            <a:ext cx="4772025" cy="61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5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E507D-0E53-9936-C981-43AB89CF7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LAS TRES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i="1" dirty="0">
                <a:solidFill>
                  <a:srgbClr val="FFFF00"/>
                </a:solidFill>
              </a:rPr>
              <a:t>GUNAS.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AFD7DF-38D8-67E6-396D-DF020937A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Hay tres modalidades o tendencias de la naturaleza material o Maya que impregnan a todo lo creado y por lo tanto a todos los seres vivientes. Son conocidas como </a:t>
            </a:r>
            <a:r>
              <a:rPr lang="es-ES" sz="4400" i="1" dirty="0">
                <a:solidFill>
                  <a:srgbClr val="FFFF00"/>
                </a:solidFill>
              </a:rPr>
              <a:t>gunas</a:t>
            </a:r>
            <a:r>
              <a:rPr lang="es-ES" sz="4400" dirty="0">
                <a:solidFill>
                  <a:srgbClr val="FFFF00"/>
                </a:solidFill>
              </a:rPr>
              <a:t> (propensiones), sus nombres;</a:t>
            </a:r>
          </a:p>
          <a:p>
            <a:pPr marL="0" indent="0">
              <a:buNone/>
            </a:pPr>
            <a:r>
              <a:rPr lang="es-ES" sz="4400" i="1" dirty="0" err="1">
                <a:solidFill>
                  <a:srgbClr val="FFFF00"/>
                </a:solidFill>
              </a:rPr>
              <a:t>Tamas</a:t>
            </a:r>
            <a:r>
              <a:rPr lang="es-ES" sz="4400" i="1" dirty="0">
                <a:solidFill>
                  <a:srgbClr val="FFFF00"/>
                </a:solidFill>
              </a:rPr>
              <a:t>, rajas y </a:t>
            </a:r>
            <a:r>
              <a:rPr lang="es-ES" sz="4400" i="1" dirty="0" err="1">
                <a:solidFill>
                  <a:srgbClr val="FFFF00"/>
                </a:solidFill>
              </a:rPr>
              <a:t>satvas</a:t>
            </a:r>
            <a:r>
              <a:rPr lang="es-ES" sz="4400" i="1" dirty="0">
                <a:solidFill>
                  <a:srgbClr val="FFFF00"/>
                </a:solidFill>
              </a:rPr>
              <a:t>.</a:t>
            </a:r>
            <a:endParaRPr lang="es-MX" sz="4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683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FA1192-C0C8-1724-A156-A477BB915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SIGNIFICADO DEL “TRIGUNATIT”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04B797-5716-B892-071A-E03688BB8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Como se dijo, las tres gunas afectan a todo lo que existe.</a:t>
            </a:r>
          </a:p>
          <a:p>
            <a:pPr marL="0" indent="0">
              <a:buNone/>
            </a:pPr>
            <a:r>
              <a:rPr lang="es-ES" sz="4400" dirty="0" err="1">
                <a:solidFill>
                  <a:srgbClr val="FFFF00"/>
                </a:solidFill>
              </a:rPr>
              <a:t>Tamas</a:t>
            </a:r>
            <a:r>
              <a:rPr lang="es-ES" sz="4400" dirty="0">
                <a:solidFill>
                  <a:srgbClr val="FFFF00"/>
                </a:solidFill>
              </a:rPr>
              <a:t> es la modalidad inerte de la materia, significa IGNORANCIA. Está relacionada con la oscuridad, inercia, falta de conocimiento, la necedad e inclinación a la destrucción.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66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7E8DE-F9EE-DB3B-9C47-BB9D619F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MÁS DE LAS GUNAS…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420851-AA69-08C6-91F5-FB9963258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Rajas significa PASIÓN y se refiere a la energía de la mente dirigida hacia los objetos de los sentidos, se expresa como deseos sensuales, reactividad emocional, impulso sexual y despliegue de energía (acción).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65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AF044-FF19-F114-14DF-71108E60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SATVA GUNA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343309-3C39-4A46-8E28-9FDC08CEA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862" y="1825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</a:t>
            </a:r>
            <a:r>
              <a:rPr lang="es-MX" sz="4400" dirty="0" err="1">
                <a:solidFill>
                  <a:srgbClr val="FFFF00"/>
                </a:solidFill>
              </a:rPr>
              <a:t>atva</a:t>
            </a:r>
            <a:r>
              <a:rPr lang="es-MX" sz="4400" dirty="0">
                <a:solidFill>
                  <a:srgbClr val="FFFF00"/>
                </a:solidFill>
              </a:rPr>
              <a:t>, la tercer guna significa BONDAD, </a:t>
            </a:r>
          </a:p>
          <a:p>
            <a:pPr marL="0" indent="0">
              <a:buNone/>
            </a:pPr>
            <a:r>
              <a:rPr lang="es-MX" sz="4400" dirty="0">
                <a:solidFill>
                  <a:srgbClr val="FFFF00"/>
                </a:solidFill>
              </a:rPr>
              <a:t>por lo tanto implica todas aquellos pensamientos palabras y acciones que sean de naturaleza armoniosa, edificante, benéfica y amorosa. En cuanto a la espiritualidad refiere a la caridad, la compasión, veracidad y benevolencia.</a:t>
            </a:r>
          </a:p>
        </p:txBody>
      </p:sp>
    </p:spTree>
    <p:extLst>
      <p:ext uri="{BB962C8B-B14F-4D97-AF65-F5344CB8AC3E}">
        <p14:creationId xmlns:p14="http://schemas.microsoft.com/office/powerpoint/2010/main" val="1680695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E75A45-4672-83A6-3E56-DC0EE6B00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884" y="508578"/>
            <a:ext cx="5654232" cy="56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97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C27491F-351A-8FA3-E03D-D6573BD88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937" y="584292"/>
            <a:ext cx="5540126" cy="55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0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61A7A0A-74F6-0B60-36EF-23D3E3A56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786" y="560407"/>
            <a:ext cx="9536427" cy="557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83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1C83E5-9E2F-A7CE-DB8C-15A3960EF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TODOS SOMOS “TRIGUNATIT”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50AD83-4406-1AB8-7C1B-FDC99F2AA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Todos los seres vivos están influidos por una o más gunas, son tendencias naturales.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Sean minerales, vegetales, animales, humanos, cada uno trae ya el predominio de una guna u otra. El ser humano puede manifestarlo de manera inconsciente o consciente.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704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CF30B25-43CA-002D-A2DC-86DC9B1780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73" r="2580" b="13327"/>
          <a:stretch/>
        </p:blipFill>
        <p:spPr>
          <a:xfrm>
            <a:off x="2054925" y="1046480"/>
            <a:ext cx="8082150" cy="45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64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26178-3B1C-B344-F69F-E94BD594C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328" y="337133"/>
            <a:ext cx="10302551" cy="1325563"/>
          </a:xfrm>
        </p:spPr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¿QUÉ ES TANTRA?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D62BDC-D7D9-74B9-A187-D89F7152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8747" y="193759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El término “Tantra”, significa tejido o urdimbre y hace referencia a una serie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 procesos relacionados con la naturaleza, los seres humanos, sus potencialidades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y desarrollo como entidades conscientes.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02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EE6A39-E8F2-78AE-6031-3087E66233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" t="876"/>
          <a:stretch/>
        </p:blipFill>
        <p:spPr>
          <a:xfrm>
            <a:off x="3357690" y="1003040"/>
            <a:ext cx="5476620" cy="485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74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CAC6E-7A99-8597-F22A-92EE7934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LAS CUATRO METAS DE LA EXISTENCIA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E70026-C5BA-B80B-4163-A5CED4739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 los vedas se menciona a las </a:t>
            </a:r>
            <a:r>
              <a:rPr lang="es-ES" sz="4400" i="1" dirty="0" err="1">
                <a:solidFill>
                  <a:srgbClr val="FFFF00"/>
                </a:solidFill>
              </a:rPr>
              <a:t>Purushastras</a:t>
            </a:r>
            <a:r>
              <a:rPr lang="es-ES" sz="4400" i="1" dirty="0">
                <a:solidFill>
                  <a:srgbClr val="FFFF00"/>
                </a:solidFill>
              </a:rPr>
              <a:t>, </a:t>
            </a:r>
            <a:r>
              <a:rPr lang="es-ES" sz="4400" dirty="0">
                <a:solidFill>
                  <a:srgbClr val="FFFF00"/>
                </a:solidFill>
              </a:rPr>
              <a:t>que son cuatro metas o factores que le dan sentido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o significado a la existencia humana: </a:t>
            </a:r>
          </a:p>
          <a:p>
            <a:pPr marL="0" indent="0">
              <a:buNone/>
            </a:pPr>
            <a:r>
              <a:rPr lang="es-MX" sz="4400" dirty="0">
                <a:solidFill>
                  <a:srgbClr val="FFFF00"/>
                </a:solidFill>
              </a:rPr>
              <a:t>ARTHA</a:t>
            </a:r>
            <a:r>
              <a:rPr lang="es-MX" sz="4400" i="1" dirty="0">
                <a:solidFill>
                  <a:srgbClr val="FFFF00"/>
                </a:solidFill>
              </a:rPr>
              <a:t>, KAMA, DHARMA Y MOKSHA.</a:t>
            </a:r>
          </a:p>
          <a:p>
            <a:pPr marL="0" indent="0">
              <a:buNone/>
            </a:pPr>
            <a:r>
              <a:rPr lang="es-MX" sz="4400" dirty="0">
                <a:solidFill>
                  <a:srgbClr val="FFFF00"/>
                </a:solidFill>
              </a:rPr>
              <a:t>Respectivamente significan; Recursos y bienes materiales, disfrute sensual, ley social y/o moral y liberación o emancipación </a:t>
            </a:r>
            <a:r>
              <a:rPr lang="es-MX" sz="4400" dirty="0" err="1">
                <a:solidFill>
                  <a:srgbClr val="FFFF00"/>
                </a:solidFill>
              </a:rPr>
              <a:t>átmica</a:t>
            </a:r>
            <a:r>
              <a:rPr lang="es-MX" sz="4400" dirty="0">
                <a:solidFill>
                  <a:srgbClr val="FFFF00"/>
                </a:solidFill>
              </a:rPr>
              <a:t> de la materia, sentidos, deseos, mente y ego.</a:t>
            </a:r>
          </a:p>
        </p:txBody>
      </p:sp>
    </p:spTree>
    <p:extLst>
      <p:ext uri="{BB962C8B-B14F-4D97-AF65-F5344CB8AC3E}">
        <p14:creationId xmlns:p14="http://schemas.microsoft.com/office/powerpoint/2010/main" val="4263687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081700-D866-5A78-4937-E45FA106B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307" y="675945"/>
            <a:ext cx="8919386" cy="535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02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B23A79C-87D1-4B1D-A7D6-17BECEC4E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94" y="540648"/>
            <a:ext cx="7268412" cy="555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53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A311AF-4262-38F3-2A56-426990341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437" y="678116"/>
            <a:ext cx="7055126" cy="528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53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583ED-8F68-C93E-6D4D-EDB54B33A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537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EL ROL DE TANTRA, YOGA Y RELIGIÓN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81F17B-1E8D-310E-A68A-884A32FF6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38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Mientras que tantra se avoca al conocimiento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y explicación de la naturaleza del cosmos, sus partes y manifestaciones, la teoría y práctica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 yoga implica sobre todo la disciplina que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es necesaria para el trabajo de liberación.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Por su lado la religión cumple un papel de tipo ritual, a fin de establecer un orden moral en las diversas culturas y comunidades humanas.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2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599BE9-0DE3-0F62-9D41-061E98854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800" dirty="0">
                <a:solidFill>
                  <a:srgbClr val="FFFF00"/>
                </a:solidFill>
              </a:rPr>
              <a:t>¿CÓMO SENTIRME MEJOR INTERNAMENTE?</a:t>
            </a:r>
            <a:endParaRPr lang="es-MX" sz="4800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3EF1DC-E369-7D1D-0DA8-92A132516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La ignorancia proveniente del ego y la pasión generada por los deseos materiales suelen generar ansiedad, temor, ira e inseguridad. </a:t>
            </a:r>
          </a:p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El saber cuáles son tus recursos internos y cómo utilizarlos es esencial para llevar una vida mas tranquila, </a:t>
            </a:r>
            <a:r>
              <a:rPr lang="es-ES" sz="4000" dirty="0" err="1">
                <a:solidFill>
                  <a:srgbClr val="FFFF00"/>
                </a:solidFill>
              </a:rPr>
              <a:t>co</a:t>
            </a:r>
            <a:r>
              <a:rPr lang="es-ES" sz="4000" dirty="0">
                <a:solidFill>
                  <a:srgbClr val="FFFF00"/>
                </a:solidFill>
              </a:rPr>
              <a:t> mejor animo, valor y autoconfianza.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656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436F9-10F4-0543-57F3-A0FD373CA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1AE9C2-CE2C-60D0-6A1A-4EE23AD41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Es necesario contactar con tu naturaleza espiritual (interior), de una manera consciente para empoderarte y poder utilizar tus propios recursos internos que te han sido provistos naturalmente.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279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E08781-2BD7-759B-F91F-429B65F25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060" y="997721"/>
            <a:ext cx="5897880" cy="472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502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885</Words>
  <Application>Microsoft Office PowerPoint</Application>
  <PresentationFormat>Panorámica</PresentationFormat>
  <Paragraphs>55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Tema de Office</vt:lpstr>
      <vt:lpstr>Presentación de PowerPoint</vt:lpstr>
      <vt:lpstr>SER- ZEN.</vt:lpstr>
      <vt:lpstr>CONCEPTO DE ALMA</vt:lpstr>
      <vt:lpstr>EL ALMA CONDICIONADA</vt:lpstr>
      <vt:lpstr>Presentación de PowerPoint</vt:lpstr>
      <vt:lpstr>MAYA: LA ILUSIÓN DE LA NATURALEZA</vt:lpstr>
      <vt:lpstr>Presentación de PowerPoint</vt:lpstr>
      <vt:lpstr>COMPOSICIÓN ÓCTUPLE DEL SER HUMANO</vt:lpstr>
      <vt:lpstr>EL ORGANISMO BIOLÓGICO</vt:lpstr>
      <vt:lpstr>Presentación de PowerPoint</vt:lpstr>
      <vt:lpstr>LA MENTE</vt:lpstr>
      <vt:lpstr>Presentación de PowerPoint</vt:lpstr>
      <vt:lpstr>EL INTELECTO</vt:lpstr>
      <vt:lpstr>Presentación de PowerPoint</vt:lpstr>
      <vt:lpstr>EL EGO</vt:lpstr>
      <vt:lpstr>Presentación de PowerPoint</vt:lpstr>
      <vt:lpstr>LAS TRES GUNAS.</vt:lpstr>
      <vt:lpstr>SIGNIFICADO DEL “TRIGUNATIT”</vt:lpstr>
      <vt:lpstr>MÁS DE LAS GUNAS…</vt:lpstr>
      <vt:lpstr>SATVA GUNA</vt:lpstr>
      <vt:lpstr>Presentación de PowerPoint</vt:lpstr>
      <vt:lpstr>Presentación de PowerPoint</vt:lpstr>
      <vt:lpstr>Presentación de PowerPoint</vt:lpstr>
      <vt:lpstr>TODOS SOMOS “TRIGUNATIT”</vt:lpstr>
      <vt:lpstr>Presentación de PowerPoint</vt:lpstr>
      <vt:lpstr>¿QUÉ ES TANTRA?</vt:lpstr>
      <vt:lpstr>Presentación de PowerPoint</vt:lpstr>
      <vt:lpstr>LAS CUATRO METAS DE LA EXISTENCIA</vt:lpstr>
      <vt:lpstr>Presentación de PowerPoint</vt:lpstr>
      <vt:lpstr>Presentación de PowerPoint</vt:lpstr>
      <vt:lpstr>Presentación de PowerPoint</vt:lpstr>
      <vt:lpstr>EL ROL DE TANTRA, YOGA Y RELIGIÓN</vt:lpstr>
      <vt:lpstr>¿CÓMO SENTIRME MEJOR INTERNAMENTE?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Juliux</dc:creator>
  <cp:lastModifiedBy>Juliux</cp:lastModifiedBy>
  <cp:revision>72</cp:revision>
  <dcterms:created xsi:type="dcterms:W3CDTF">2024-08-03T00:50:13Z</dcterms:created>
  <dcterms:modified xsi:type="dcterms:W3CDTF">2024-08-10T17:03:20Z</dcterms:modified>
</cp:coreProperties>
</file>