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1" r:id="rId4"/>
    <p:sldId id="259" r:id="rId5"/>
    <p:sldId id="258" r:id="rId6"/>
    <p:sldId id="260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85AD9B-093A-CE3D-81CC-1CD3873BE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971850-7FA8-2006-234F-8EE95C610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ABBEF8-B399-B5AF-7736-CEA06A6A0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4FE9DE-4F82-7B61-9101-360474A5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B7B73D-38AF-DB57-7B4A-82D23D264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831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8F316-76AD-D47D-4C82-F6AD110F3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7CD008-EBB8-1EC3-DA1C-2F03720E7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DE8AEC-6B5B-6DCA-9D65-F906FA50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E22D36-BF84-60EC-3863-F2492327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7B579A-A1B6-2DF0-4233-423B20AE7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9563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8BAB5E-9FA8-F44F-7ED5-875172522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56EC78-F540-5488-F1ED-23E8FC159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4C12CC-1E30-F178-5040-51B343AE0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583463-184A-D606-4647-7A940C36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8DD2AD-15A2-FDA3-DA4D-FDF54890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509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02F2C-A9EA-564C-C102-65318A88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DD1198-F6AB-D62C-CA34-0591521910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C5DBAB-30EC-FF5D-FD1B-5890DCB16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00D8AA-C82E-643E-3ECE-35C7BD3CE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1A3373-1DCC-A45C-01A3-932F8578B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B93035-7986-DC0D-A058-FFE76034C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567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AF362-154C-8467-8CEC-707977A56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5339F1-B5B7-2473-5EA5-344A8F64B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9C164F-D534-8DF6-2FF4-9BAD7EA30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1EB678-1536-754F-B610-E86BACCA25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D74BB5-3581-3989-E49D-738B4EBAE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5614C0-1EBE-BC7F-C29E-69EAB2B6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3093102-7101-5C83-FA8A-4B3810EC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FDD7AF-A0B7-BEAE-E24E-F1F536BE9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1624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3B8DE-2BE7-23A5-5963-F41EFE9B5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C1A5E2D-125D-A58F-9DDC-B22DAF410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4A3CC0D-75B3-C019-2708-257E2AB29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ACA5FF-6B7B-5B78-E800-08FE28ED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9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C50334E-931E-7818-E62D-AF6D32BB4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8A8E23-FB0A-9BE3-671D-A6BE4A526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91DFC8-AB1D-2D80-AE22-9CA4F73C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141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D7484-DD9E-206B-2DCE-AFCA154FA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B7425A-5D0B-69F1-7DDE-CE5084071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2463776-6DBE-4929-F4ED-5D8E4EE10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96C32A-3B83-25DE-0140-8934793C0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37F98C-64F3-3FE9-D1E7-0101AC78A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8BF1BE3-BB9D-E6C7-5F5E-64DBF5BDE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4770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64E1F-8F6E-097F-0D4A-EABBBF51B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0C68CD-B967-EC8C-838B-3411265AC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B10CB6-8DF2-1547-E0E8-9A86D8A80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57F185-F666-FE75-7D47-E4613EF8F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688324-D686-7888-8F5D-084D22372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869235-0C30-84DE-3288-999D8DF49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078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28680C-8675-B71B-2770-926C6B14B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062BFF-6C88-A1AC-CA8A-ED92499FD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7DF167-45F8-4D16-9999-8F04E8045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CB8D28-0576-0FE0-B5D0-57AD0AB53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88B36C-252B-5270-0CA4-5AAF2615F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783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9F542C-7A95-1779-8864-B6298C5FE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C0195C-6F09-8D67-FB3E-C9A765EDD0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6197BA-6143-F0EA-FDC5-0CE6BE2C5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6DB18D-7F09-27EB-1A5C-7DFE170C6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E8D06-2D1D-612A-3D14-AA8B73C44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009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165A887-C1C2-8B00-3E72-97CA09215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D6B2C5-7097-BA56-06B6-7EDDBA388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ED1E9E-D03F-5A9B-AA2E-2BA44B176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9BA81-3CE6-4861-806B-7EDC9407C083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B0393F-7CB7-FD66-B70A-8D4ED725A1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8F717B-160B-2A05-3E09-72F1943EB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1D0D7-8783-40CE-9891-F95AD7C4F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8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E7EAB62-118E-8E36-DC1A-D49B0D599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427" y="423765"/>
            <a:ext cx="6010469" cy="601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8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80E7DB-32EE-0B78-3E6C-7F1D97104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C9AFCB-E9DF-BEAC-9C6D-F0216707A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CURSO INTENSIVO DE NUMEROLOGÍA TÁNTRICA MÓDULO 3 CLASE 4.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Profesor </a:t>
            </a:r>
            <a:r>
              <a:rPr lang="es-ES" sz="4400" dirty="0" err="1">
                <a:solidFill>
                  <a:srgbClr val="FFFF00"/>
                </a:solidFill>
              </a:rPr>
              <a:t>Gurudarshan</a:t>
            </a:r>
            <a:r>
              <a:rPr lang="es-ES" sz="4400" dirty="0">
                <a:solidFill>
                  <a:srgbClr val="FFFF00"/>
                </a:solidFill>
              </a:rPr>
              <a:t> Singh.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40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DDF5B-D737-71A2-F2CB-4D734A22B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LA ECUACIÓN DE TU VIDA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F2052D-9AB2-B229-6515-B59DCC518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A manera de ecuación, los números natales conseguidos en las cinco posiciones pueden ordenarse de la siguiente manera:</a:t>
            </a:r>
          </a:p>
          <a:p>
            <a:pPr marL="0" indent="0">
              <a:buNone/>
            </a:pPr>
            <a:r>
              <a:rPr lang="es-MX" sz="4400" u="sng" dirty="0">
                <a:solidFill>
                  <a:srgbClr val="FFFF00"/>
                </a:solidFill>
              </a:rPr>
              <a:t>ALMA</a:t>
            </a:r>
            <a:r>
              <a:rPr lang="es-MX" sz="4400" dirty="0">
                <a:solidFill>
                  <a:srgbClr val="FFFF00"/>
                </a:solidFill>
              </a:rPr>
              <a:t>    =  </a:t>
            </a:r>
            <a:r>
              <a:rPr lang="es-MX" sz="4400" u="sng" dirty="0">
                <a:solidFill>
                  <a:srgbClr val="FFFF00"/>
                </a:solidFill>
              </a:rPr>
              <a:t>TALENTO  </a:t>
            </a:r>
          </a:p>
          <a:p>
            <a:pPr marL="0" indent="0">
              <a:buNone/>
            </a:pPr>
            <a:r>
              <a:rPr lang="es-MX" sz="4400" dirty="0">
                <a:solidFill>
                  <a:srgbClr val="FFFF00"/>
                </a:solidFill>
              </a:rPr>
              <a:t>KARMA     DESTINO  … CAMINO </a:t>
            </a:r>
          </a:p>
          <a:p>
            <a:pPr marL="0" indent="0">
              <a:buNone/>
            </a:pP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1506078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4A0C10-FF61-2C0B-C3A2-ECFD525F0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0"/>
            <a:ext cx="10515600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866858-981E-79BC-3F61-2D6BC87D5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338262"/>
            <a:ext cx="10610852" cy="4181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Así pues, tenemos dos aspectos conflictivos en la sección izquierda de la ecuación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(ALMA Y KARMA) frente a dos aspectos favorables en la sección derecha de la misma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(TALENTO Y DESTINO)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más un factor dependiente (CAMINO).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386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A9C3C-6A5B-9086-E1A5-C336E1A6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UN EJEMPLO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7BE8E1-5261-BB0D-8996-E5367E5C3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De manera que por ejemplo: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 el 10 de mayo de 1997 tenemos;</a:t>
            </a:r>
          </a:p>
          <a:p>
            <a:pPr marL="0" indent="0">
              <a:buNone/>
            </a:pPr>
            <a:r>
              <a:rPr lang="es-ES" sz="4400" u="sng" dirty="0">
                <a:solidFill>
                  <a:srgbClr val="FFFF00"/>
                </a:solidFill>
              </a:rPr>
              <a:t>ALMA</a:t>
            </a:r>
            <a:r>
              <a:rPr lang="es-ES" sz="4400" dirty="0">
                <a:solidFill>
                  <a:srgbClr val="FFFF00"/>
                </a:solidFill>
              </a:rPr>
              <a:t>   =  </a:t>
            </a:r>
            <a:r>
              <a:rPr lang="es-ES" sz="4400" u="sng" dirty="0">
                <a:solidFill>
                  <a:srgbClr val="FFFF00"/>
                </a:solidFill>
              </a:rPr>
              <a:t>TALENTO </a:t>
            </a:r>
            <a:r>
              <a:rPr lang="es-ES" sz="4400" dirty="0">
                <a:solidFill>
                  <a:srgbClr val="FFFF00"/>
                </a:solidFill>
              </a:rPr>
              <a:t>                          </a:t>
            </a:r>
            <a:r>
              <a:rPr lang="es-ES" sz="4400" u="sng" dirty="0">
                <a:solidFill>
                  <a:srgbClr val="FFFF00"/>
                </a:solidFill>
              </a:rPr>
              <a:t>10</a:t>
            </a:r>
            <a:r>
              <a:rPr lang="es-ES" sz="4400" dirty="0">
                <a:solidFill>
                  <a:srgbClr val="FFFF00"/>
                </a:solidFill>
              </a:rPr>
              <a:t> = </a:t>
            </a:r>
            <a:r>
              <a:rPr lang="es-ES" sz="4400" u="sng" dirty="0">
                <a:solidFill>
                  <a:srgbClr val="FFFF00"/>
                </a:solidFill>
              </a:rPr>
              <a:t>7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KARMA    DESTINO  … CAMINO        5     8 … 5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4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924E2-0715-2E0B-89D5-585139761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APOYARNOS EN NUESTRAS FORTALEZAS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18555-A916-8A76-F93B-BFD1D7D83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48950" cy="44323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 caso de querer trabajar en nuestros aspectos conflictivos iniciamos en condición desfavorable.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Así pues, será mejor apoyarnos en nuestros aspectos favorables o fuertes para trabajar con estos recursos y contrarrestar o armonizar aquellos cuerpos que están en conflicto.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257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0FD93-74E6-3009-7040-571B04EC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3147"/>
            <a:ext cx="10515600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462CCF-928C-6EA3-F775-31349EC82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531" y="1253331"/>
            <a:ext cx="10515600" cy="4534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Entonces veamos de nuevo:</a:t>
            </a:r>
          </a:p>
          <a:p>
            <a:pPr marL="0" indent="0">
              <a:buNone/>
            </a:pPr>
            <a:r>
              <a:rPr lang="es-ES" sz="4400" u="sng" dirty="0">
                <a:solidFill>
                  <a:srgbClr val="FFFF00"/>
                </a:solidFill>
              </a:rPr>
              <a:t>ALMA</a:t>
            </a:r>
            <a:r>
              <a:rPr lang="es-ES" sz="4400" dirty="0">
                <a:solidFill>
                  <a:srgbClr val="FFFF00"/>
                </a:solidFill>
              </a:rPr>
              <a:t> (debilidad)     =    </a:t>
            </a:r>
            <a:r>
              <a:rPr lang="es-ES" sz="4400" u="sng" dirty="0">
                <a:solidFill>
                  <a:srgbClr val="FFFF00"/>
                </a:solidFill>
              </a:rPr>
              <a:t>TALENTO</a:t>
            </a:r>
            <a:r>
              <a:rPr lang="es-ES" sz="4400" dirty="0">
                <a:solidFill>
                  <a:srgbClr val="FFFF00"/>
                </a:solidFill>
              </a:rPr>
              <a:t> (habilidad)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KARMA (deficiencia)     DESTINO (eficiencia) Para que se pueda desarrollar el CAMINO.</a:t>
            </a:r>
          </a:p>
          <a:p>
            <a:pPr marL="0" indent="0">
              <a:buNone/>
            </a:pPr>
            <a:r>
              <a:rPr lang="es-MX" sz="4400" dirty="0">
                <a:solidFill>
                  <a:srgbClr val="FFFF00"/>
                </a:solidFill>
              </a:rPr>
              <a:t>               </a:t>
            </a:r>
            <a:r>
              <a:rPr lang="es-MX" sz="4400" u="sng" dirty="0">
                <a:solidFill>
                  <a:srgbClr val="FFFF00"/>
                </a:solidFill>
              </a:rPr>
              <a:t>10</a:t>
            </a:r>
            <a:r>
              <a:rPr lang="es-MX" sz="4400" dirty="0">
                <a:solidFill>
                  <a:srgbClr val="FFFF00"/>
                </a:solidFill>
              </a:rPr>
              <a:t>  =  </a:t>
            </a:r>
            <a:r>
              <a:rPr lang="es-MX" sz="4400" u="sng" dirty="0">
                <a:solidFill>
                  <a:srgbClr val="FFFF00"/>
                </a:solidFill>
              </a:rPr>
              <a:t>7 </a:t>
            </a:r>
          </a:p>
          <a:p>
            <a:pPr marL="0" indent="0">
              <a:buNone/>
            </a:pPr>
            <a:r>
              <a:rPr lang="es-MX" sz="4400" dirty="0">
                <a:solidFill>
                  <a:srgbClr val="FFFF00"/>
                </a:solidFill>
              </a:rPr>
              <a:t>                 5      8   … 5</a:t>
            </a:r>
            <a:endParaRPr lang="es-MX" sz="44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76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17632C-C9C7-DA07-6F6B-2E154F8D6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CONTEMPLANDO LOS CUERPOS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B400A7-9871-9FC2-4079-D0407559B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Por lo tanto, en nuestro ejemplo tendremos:</a:t>
            </a:r>
          </a:p>
          <a:p>
            <a:pPr marL="0" indent="0">
              <a:buNone/>
            </a:pPr>
            <a:r>
              <a:rPr lang="es-ES" sz="4400" u="sng" dirty="0">
                <a:solidFill>
                  <a:srgbClr val="FFFF00"/>
                </a:solidFill>
              </a:rPr>
              <a:t>Cuerpo radiante débil</a:t>
            </a:r>
            <a:r>
              <a:rPr lang="es-ES" sz="4400" dirty="0">
                <a:solidFill>
                  <a:srgbClr val="FFFF00"/>
                </a:solidFill>
              </a:rPr>
              <a:t>   =  </a:t>
            </a:r>
            <a:r>
              <a:rPr lang="es-ES" sz="4400" u="sng" dirty="0">
                <a:solidFill>
                  <a:srgbClr val="FFFF00"/>
                </a:solidFill>
              </a:rPr>
              <a:t>Aura hábil 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Cuerpo físico deficiente    C. </a:t>
            </a:r>
            <a:r>
              <a:rPr lang="es-ES" sz="4400" dirty="0" err="1">
                <a:solidFill>
                  <a:srgbClr val="FFFF00"/>
                </a:solidFill>
              </a:rPr>
              <a:t>pránico</a:t>
            </a:r>
            <a:r>
              <a:rPr lang="es-ES" sz="4400" dirty="0">
                <a:solidFill>
                  <a:srgbClr val="FFFF00"/>
                </a:solidFill>
              </a:rPr>
              <a:t> eficiente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… Desarrollar potencialidad del Cuerpo físico.</a:t>
            </a:r>
            <a:r>
              <a:rPr lang="es-ES" sz="4400" dirty="0"/>
              <a:t>     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218087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FEA78-7E3B-090E-D7DD-5DBB1201E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CONCLUSIÓN</a:t>
            </a:r>
            <a:r>
              <a:rPr lang="es-ES" dirty="0"/>
              <a:t> 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D0EC58-6961-8709-4CFB-49D88C6C0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03767" cy="43699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De manera que si partimos de nuestras zonas fuertes y hábiles podremos sentir y lograr un mejor apoyo para empezar a trabajar sobre nuestras zonas débiles o deficientes.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Así pues los cuerpos que ya traemos en buen nivel de actividad se vuelven catapultas para activar aquellos que requieren crecimiento.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4539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289</Words>
  <Application>Microsoft Office PowerPoint</Application>
  <PresentationFormat>Panorámica</PresentationFormat>
  <Paragraphs>31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LA ECUACIÓN DE TU VIDA</vt:lpstr>
      <vt:lpstr>Presentación de PowerPoint</vt:lpstr>
      <vt:lpstr>UN EJEMPLO</vt:lpstr>
      <vt:lpstr>APOYARNOS EN NUESTRAS FORTALEZAS</vt:lpstr>
      <vt:lpstr>Presentación de PowerPoint</vt:lpstr>
      <vt:lpstr>CONTEMPLANDO LOS CUERPOS</vt:lpstr>
      <vt:lpstr>CONCLUSIÓN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Juliux</dc:creator>
  <cp:lastModifiedBy>Juliux</cp:lastModifiedBy>
  <cp:revision>6</cp:revision>
  <dcterms:created xsi:type="dcterms:W3CDTF">2024-11-02T00:11:19Z</dcterms:created>
  <dcterms:modified xsi:type="dcterms:W3CDTF">2024-11-05T02:08:10Z</dcterms:modified>
</cp:coreProperties>
</file>