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85" r:id="rId5"/>
    <p:sldId id="286" r:id="rId6"/>
    <p:sldId id="259" r:id="rId7"/>
    <p:sldId id="268" r:id="rId8"/>
    <p:sldId id="304" r:id="rId9"/>
    <p:sldId id="305" r:id="rId10"/>
    <p:sldId id="271" r:id="rId11"/>
    <p:sldId id="270" r:id="rId12"/>
    <p:sldId id="272" r:id="rId13"/>
    <p:sldId id="292" r:id="rId14"/>
    <p:sldId id="273" r:id="rId15"/>
    <p:sldId id="276" r:id="rId16"/>
    <p:sldId id="275" r:id="rId17"/>
    <p:sldId id="277" r:id="rId18"/>
    <p:sldId id="293" r:id="rId19"/>
    <p:sldId id="294" r:id="rId20"/>
    <p:sldId id="279" r:id="rId21"/>
    <p:sldId id="278" r:id="rId22"/>
    <p:sldId id="280" r:id="rId23"/>
    <p:sldId id="283" r:id="rId24"/>
    <p:sldId id="281" r:id="rId25"/>
    <p:sldId id="295" r:id="rId26"/>
    <p:sldId id="282" r:id="rId27"/>
    <p:sldId id="296" r:id="rId28"/>
    <p:sldId id="287" r:id="rId29"/>
    <p:sldId id="284" r:id="rId30"/>
    <p:sldId id="288" r:id="rId31"/>
    <p:sldId id="298" r:id="rId32"/>
    <p:sldId id="289" r:id="rId33"/>
    <p:sldId id="299" r:id="rId34"/>
    <p:sldId id="290" r:id="rId35"/>
    <p:sldId id="300" r:id="rId36"/>
    <p:sldId id="301" r:id="rId37"/>
    <p:sldId id="303" r:id="rId38"/>
    <p:sldId id="291" r:id="rId39"/>
    <p:sldId id="302" r:id="rId4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6516C246-9540-4B77-B30B-1329529912B3}">
          <p14:sldIdLst>
            <p14:sldId id="257"/>
            <p14:sldId id="256"/>
            <p14:sldId id="258"/>
            <p14:sldId id="285"/>
            <p14:sldId id="286"/>
            <p14:sldId id="259"/>
            <p14:sldId id="268"/>
            <p14:sldId id="304"/>
            <p14:sldId id="305"/>
            <p14:sldId id="271"/>
            <p14:sldId id="270"/>
            <p14:sldId id="272"/>
            <p14:sldId id="292"/>
            <p14:sldId id="273"/>
            <p14:sldId id="276"/>
            <p14:sldId id="275"/>
            <p14:sldId id="277"/>
            <p14:sldId id="293"/>
            <p14:sldId id="294"/>
            <p14:sldId id="279"/>
            <p14:sldId id="278"/>
            <p14:sldId id="280"/>
            <p14:sldId id="283"/>
            <p14:sldId id="281"/>
            <p14:sldId id="295"/>
            <p14:sldId id="282"/>
          </p14:sldIdLst>
        </p14:section>
        <p14:section name="Sección sin título" id="{59C59B11-4DF1-4369-B8F6-2F6350081791}">
          <p14:sldIdLst>
            <p14:sldId id="296"/>
            <p14:sldId id="287"/>
            <p14:sldId id="284"/>
            <p14:sldId id="288"/>
            <p14:sldId id="298"/>
            <p14:sldId id="289"/>
            <p14:sldId id="299"/>
            <p14:sldId id="290"/>
            <p14:sldId id="300"/>
          </p14:sldIdLst>
        </p14:section>
        <p14:section name="Sección sin título" id="{A17FE500-7801-41FF-B076-A0D73343AEF9}">
          <p14:sldIdLst>
            <p14:sldId id="301"/>
            <p14:sldId id="303"/>
            <p14:sldId id="291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BCBE4-4249-9E50-0393-8FAA5A06A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996513-10C0-44BE-9407-DFD8EC78F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5A36C9-7D6D-E689-DD4B-ED0C49F44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02C3D6-501E-8A73-6A9F-68E2415A5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3CABBD-FB28-B8FC-9F63-8BCA99037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7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48A9B-5484-21D8-96DF-1377AC20B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584B5C-C8D1-ABFF-C5B8-152B5010E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B8EE21-119F-8E6E-EF60-6439940D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1589C-D2D3-E2B4-7DAB-F61AA716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8F0BAE-FD78-EE78-16BD-0BE5F0A6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2806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76774-0850-6ACE-2D40-CAAEB60B2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986554-BD14-7019-A383-4085FB3CB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A72D7F-4078-D8BA-F82C-1F5D9739E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139E24-5A4B-D9DC-80C7-621732732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833230-56B8-A446-B89B-9AC523453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422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B6ECD8-0BD2-490B-E8DD-8D232E6DA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E60831-6564-6C8F-45F1-5F08C2761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D63238-615B-B201-D27B-7A58B2FF8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D9009D-8B19-0789-BC72-337B81A2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4695DF-9D6B-C93A-C761-35477D6E9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9D03F3-893B-9E44-7E1B-973B60C5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040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FEC32-CB30-8225-5CA7-FCEA3A5A5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E11003-1CC3-6BDE-21B2-9A02F4479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E427EB-1E18-46D1-8478-2BD51F5209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439FCB2-1FE3-BD35-BDC9-459A364787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283514-055A-2156-D06F-F3FAA955EC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DD640D-6105-8CCE-2F5B-2AEE7F2B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7112AD-BD2B-F053-039E-77E4EEC0C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E213ACB-8E7D-FEEE-9900-EFA8ED7FF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923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4F7C7-78E9-F3B1-CB1E-D6AD5944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B8A8F6-67C6-CF25-6AC0-0B5307DD8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B003EB-6A47-4180-320D-50412E37A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7C9C37-C9E2-65E2-C56F-16C9BB103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9899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E6E839F-8093-C464-547A-3305083C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1C8790-546F-E5F0-C085-3514103F2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72CDE9-8D5A-1F6E-ED3E-86B5F80D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746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93170-3464-F96B-DF31-2CB42AD30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3C060A-0998-7DE8-8B8E-DDCEFB5DD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4F212F-9F08-C795-0C31-16FD36EE3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EE3F1B-01A6-E0E3-17D4-6E27FA233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651EB9-9D96-E55F-EA0F-CB5B55AA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60B1D0-D203-C4A4-3F58-AF3AFA6F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603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C946CB-430F-8BC1-1E4C-BD2F33F94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AD59F6-C51C-4223-DDEA-CEB2D65C3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D46D17-65DD-E1A4-109A-D322E8A19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6E2C2A-A1F0-1F08-A499-0D60403F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2C0512-A6A7-8AC7-0E0C-70436A67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B88BEE-3B23-22CB-62D8-0888652FC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86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121F22-8FA0-3A57-4E0F-44ED254BB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7A56FF-E93F-369F-1320-AE61CD880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BF7E16-C24D-A0D7-FE6E-6228A8650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EF63DF-20B6-65E9-228B-E085B6F2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D7046B-A521-9359-C36F-352D1BCEB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608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0330A4-641E-0594-BF18-14629C1B40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B23990-CCC6-AA0D-1BFF-330E9A19A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F7DF03-61A8-4314-F1E8-0E0F8B36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A16F7F-2C5A-90E3-0DDC-D04D5C7CE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02676C-88DC-8D27-777D-E96094F5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814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57ABC72-017A-8FF6-1785-5ECF079FB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B57D7B-3A86-A111-E359-09FA7E9EF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0FB3D6-6A3D-903C-7E96-E1549A11C5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473F1-44E5-48B4-80B8-064F31200153}" type="datetimeFigureOut">
              <a:rPr lang="es-MX" smtClean="0"/>
              <a:t>03/08/2024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A1B478-088D-6287-1E0D-32A5064D60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CBB6BE-6FA9-275F-4D27-CCA00D3CB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F188E-2995-492E-803B-FB9B6BB4AD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1352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ebp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ebp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web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eb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AF30372-0988-3D20-2A90-C28BC0E9F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99" y="646111"/>
            <a:ext cx="5715001" cy="571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20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E8D9F-4AB7-C52B-DA9D-FC66E9136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3045" y="3771900"/>
            <a:ext cx="9144000" cy="1536700"/>
          </a:xfrm>
        </p:spPr>
        <p:txBody>
          <a:bodyPr>
            <a:normAutofit/>
          </a:bodyPr>
          <a:lstStyle/>
          <a:p>
            <a:r>
              <a:rPr lang="es-ES" sz="4400" dirty="0">
                <a:solidFill>
                  <a:srgbClr val="FFFF00"/>
                </a:solidFill>
              </a:rPr>
              <a:t>CURSO INTENSIVO DE NUMEROLOGÍA TÁNTRICA. CLASE 1.</a:t>
            </a:r>
            <a:endParaRPr lang="es-MX" sz="4400" dirty="0">
              <a:solidFill>
                <a:srgbClr val="FFFF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6B53DF-26CC-D285-B0C9-F2FEC8767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34025"/>
            <a:ext cx="9144000" cy="1020762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rgbClr val="FFFF00"/>
                </a:solidFill>
              </a:rPr>
              <a:t>PROFESOR: GURUDARSHAN SINGH </a:t>
            </a:r>
            <a:endParaRPr lang="es-MX" sz="4000" dirty="0">
              <a:solidFill>
                <a:srgbClr val="FFFF0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6166D23-39E8-86B0-2D59-09D4575AA3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221"/>
          <a:stretch/>
        </p:blipFill>
        <p:spPr>
          <a:xfrm>
            <a:off x="4226678" y="303214"/>
            <a:ext cx="3738643" cy="346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8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3EEB672-344C-2F65-E3EC-C7362BD50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081" y="2629528"/>
            <a:ext cx="4792194" cy="358952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28398B3C-7F2F-284E-F027-D2A7E516E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NUMEROLOGIA TÁNTRICA</a:t>
            </a:r>
            <a:endParaRPr lang="es-MX" dirty="0">
              <a:solidFill>
                <a:srgbClr val="FFFF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A9ADF5A-9B9D-A50A-492C-2FAF69349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9" y="2629528"/>
            <a:ext cx="5806753" cy="358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0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3FB4D-BABD-016B-A8DD-C1B0902C7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HUMANOLOGÍA; CIENCIA DEL SER HUMANO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05B468-4C0B-F03C-5667-0F37E2D2E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Seguramente la contribución mas valiosa del hombre llamado </a:t>
            </a:r>
            <a:r>
              <a:rPr lang="es-ES" sz="4400" dirty="0" err="1">
                <a:solidFill>
                  <a:srgbClr val="FFFF00"/>
                </a:solidFill>
              </a:rPr>
              <a:t>Yogi</a:t>
            </a:r>
            <a:r>
              <a:rPr lang="es-ES" sz="4400" dirty="0">
                <a:solidFill>
                  <a:srgbClr val="FFFF00"/>
                </a:solidFill>
              </a:rPr>
              <a:t> </a:t>
            </a:r>
            <a:r>
              <a:rPr lang="es-ES" sz="4400" dirty="0" err="1">
                <a:solidFill>
                  <a:srgbClr val="FFFF00"/>
                </a:solidFill>
              </a:rPr>
              <a:t>Bhajan</a:t>
            </a:r>
            <a:r>
              <a:rPr lang="es-ES" sz="4400" dirty="0">
                <a:solidFill>
                  <a:srgbClr val="FFFF00"/>
                </a:solidFill>
              </a:rPr>
              <a:t> fue la creación de la HUMANOLOGÍA, cuyo principal objetivo es descubrir, estudiar y desarrollar todas las potencialidades del individuo humano, tanto a nivel físico, como mental, energético, moral interpersonal y sobre todo intrapersonal.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04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B26D2E-9C95-4237-175D-612921DAB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LOS RECURSOS HUMANOS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9C9147-20EB-CC0D-E069-A61F1C639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Con tal objetivo en mente, se han utilizado variados conocimientos y disciplinas dirigidos a explorar, aprender, practicar y refinar las amplias posibilidades de cada ser humano: Yoga, ayurveda, nutrición, programación neurolingüística, numerología, psicología,  artes marciales, canto, música, danza, etc.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899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43E9A16-7B56-2349-D2FE-220D128D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¿QUÉ SON LOS NÚMEROS?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73A01D-537F-B73A-255F-A9FB7958B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Los números son símbolos que generalmente representan objetos cuantificables en cifras o procesos susceptibles de ser medidos y registrados.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39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24A4B7-64BE-010A-FA0A-4273C2EA0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PRIMEROS SISTEMAS NUMÉRICOS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76F050-89F0-2E1E-5C65-153DB080B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Según los registros históricos los sistemas numéricos mas antiguos y reconocidos oficialmente se atribuyen a las civilizaciones sumeria, fenicia, india, egipcia, caldea, hebrea, china, árabe y griega.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Sin embargo, los símbolos actualmente utilizados son los números arábigos.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86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127CB6-073A-B394-49D6-3AB2E9CD0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9" y="495854"/>
            <a:ext cx="10785221" cy="570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61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A4F1A1-5357-333E-AA45-DD9FECAA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271" y="902100"/>
            <a:ext cx="6693458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0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8EA9F0-E999-ADD1-6489-58757D0E3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LOS NÚMEROS NATURALES Y LOS DÍGITOS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764BBC-DE29-D564-2AB9-84161165B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Cualquier cantidad expresada por un número entero (no fraccionario) positivo se considera un número natural; 10, 50, 100, 500, etc.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Por otro lado, números dígitos son aquellos que constan de una sola cifra o guarismo;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0, 1, 2, 3, 4, 5, 6, 7, 8, y 9.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69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CA631-214A-93B4-8F5E-141B2C8E2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LOS NÚMEROS COMO REPRESENTACIONES</a:t>
            </a:r>
            <a:br>
              <a:rPr lang="es-ES" b="1" dirty="0">
                <a:solidFill>
                  <a:srgbClr val="FFFF00"/>
                </a:solidFill>
              </a:rPr>
            </a:br>
            <a:r>
              <a:rPr lang="es-ES" b="1" dirty="0">
                <a:solidFill>
                  <a:srgbClr val="FFFF00"/>
                </a:solidFill>
              </a:rPr>
              <a:t>DE NUESTRA REALIDAD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302BDE-2AF5-25AB-28E0-A69674544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Tal vez el valor mas importante de los números es que estos resultan ser una clara representación mental de nuestra realidad.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Entonces adquieren el carácter de símbolos, imágenes que en síntesis refieren o muestran aspectos cósmicos y de los procesos que intervienen en la dinámica del universo.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2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5F1781-52D4-943F-9382-2D489508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1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35A3A-6D5B-71A7-154B-435080937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Encabeza la lista, es el primero y por ello representa EL PRINCIPIO. Universalmente asociado a LA UNIDAD, LA UNICIDAD, a una CAUSA ÚNICA, al ORIGEN, a la ENERGÍA PRIMORDIAL y al PODER CREADOR ORIGINAL Representa al ESPÍRITU, al SOL, al GÉNESIS.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74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B8321D1-DDCA-E0F4-E46C-AE555B484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44" y="455647"/>
            <a:ext cx="5946711" cy="5946705"/>
          </a:xfrm>
        </p:spPr>
      </p:pic>
    </p:spTree>
    <p:extLst>
      <p:ext uri="{BB962C8B-B14F-4D97-AF65-F5344CB8AC3E}">
        <p14:creationId xmlns:p14="http://schemas.microsoft.com/office/powerpoint/2010/main" val="4050596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D7837-FB3A-D60A-0204-4CDD456C3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2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DE1442-DDEB-A811-ADD2-17D6127FC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LA DUALIDAD, asociado con todos los pares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o parejas de PRINCIPIOS OPUESTOS PERO COMPLEMENTARIOS; DÍA-NOCHE, SOL-LUNA, INTERNO-EXTERNO, MASCULINO-FEMENINO, CIELO-TIERRA, BLANCO-NEGRO, CALOR-FRÍO, SÓLIDO-LÍQUIDO, LUZ-OSCURIDAD, ENERGÍA-MATERIA, CONTRACCIÓN-DILATACIÓN, ACTIVO- PASIVO, CENTRÍPETO-CENTRÍFUGO,  ETC.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02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652B89-5497-9D54-B934-C84E43489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84" y="568195"/>
            <a:ext cx="5721609" cy="57216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D378735-29A5-3B12-4C34-0A127BF97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316" y="568194"/>
            <a:ext cx="5721609" cy="572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78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8F14A-5B71-A3A4-ADCF-F91A02D2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3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53A3EE-8C91-9A29-666F-E7E65DE54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LA TRÍADA representa al conjunto de tres, como base o fundamento de la actividad natural y del progreso de fenómenos universales o sistemas sociales y culturales; EL TRIÁNGULO, EL ÁTOMO,  3 ESTADOS DE LA MATERIA, DIVINA TRINIDAD, LA SAGRADA FAMILIA, LA</a:t>
            </a:r>
            <a:r>
              <a:rPr lang="es-ES" sz="4400" i="1" dirty="0">
                <a:solidFill>
                  <a:srgbClr val="FFFF00"/>
                </a:solidFill>
              </a:rPr>
              <a:t> TRIMURTHI </a:t>
            </a:r>
            <a:r>
              <a:rPr lang="es-ES" sz="4400" dirty="0">
                <a:solidFill>
                  <a:srgbClr val="FFFF00"/>
                </a:solidFill>
              </a:rPr>
              <a:t>INDIA, LA TRÍADA EGIPCIA, TRES GARANTÍAS HUMANAS.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03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5A5A3CF-2275-516C-9B09-AED3034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1973133" y="701133"/>
            <a:ext cx="8245733" cy="545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86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0B20EB-F137-93E4-7B2D-E6002E79B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79" y="1060324"/>
            <a:ext cx="5226505" cy="4655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DCED220-3DE6-6892-7A3E-CBA0FA867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26" y="1060324"/>
            <a:ext cx="5797244" cy="465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95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66BF9A0-DEEB-8B82-C351-81CCE82AC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115" y="212011"/>
            <a:ext cx="8791770" cy="643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04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6C60C-FD66-55D8-708D-C1F9B7B07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MÁS DEL NÚMERO 3…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A59243-86AC-FF34-C435-EBCAC12F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Universalmente extendido tiene infinidad de asociaciones y simbolismos; CIELO, TIERRA Y MAR, 3 REGIONES EN MITOLOGÍA GRIEGA: OLIMPO, OCÉANO Y HADES, 3 POSICIONES DEL SOL, TRES PERSONAS DEL PSICOANÁLISIS 3 GRACIAS, 3 PARCAS, 3 COLORES PRIMARIOS 3 ELEMENTOS EN ALQUÍMIA, 3 </a:t>
            </a:r>
            <a:r>
              <a:rPr lang="es-ES" sz="4400" i="1" dirty="0">
                <a:solidFill>
                  <a:srgbClr val="FFFF00"/>
                </a:solidFill>
              </a:rPr>
              <a:t>DOSHAS, </a:t>
            </a:r>
            <a:r>
              <a:rPr lang="es-ES" sz="4400" dirty="0">
                <a:solidFill>
                  <a:srgbClr val="FFFF00"/>
                </a:solidFill>
              </a:rPr>
              <a:t>ETC.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878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FCEA9D-8BB8-2801-59B1-56CEB857F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4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C9D870-0C3C-B7FB-69D4-339BC753D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EL CUATERNARIO; Se asocia al cuadrado que como base de la pirámide y del cubo afirma  la estabilidad. Representa la SAL GEMA, LOS 4 PUNTOS CARDINALES O RUMBOS DE LA COSMOGONÍA MAYA, TOLTECA Y MEXICA, 4 ELEMENTOS, 4 RAZAS RAÍZ, 4 EVANGELIOS, 4 FIGURAS ASOCIADAS, 4 SIGNOS FIJOS, ETC.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294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714761-59A6-C96C-A710-85242DD9F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99" y="549133"/>
            <a:ext cx="5710140" cy="55843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242894C-8AA1-C88E-10BF-12827C238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890" y="549133"/>
            <a:ext cx="4294123" cy="558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32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3120E6B-D38D-C1F7-E91F-544827F2B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23" y="320736"/>
            <a:ext cx="9540354" cy="621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17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1F368-B902-4A3E-202A-8E89613E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5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A54C19-8A56-3FC0-B915-4647D6118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EL PENTÁMERO; Asociado al PENTÁGONO, AL PENTÁCLO O ESTRELLA DE CINCO PUNTAS. Representa al conjunto de cinco partes, fases o etapas. Hay 5 CONTINENTES, 5 OCÉANOS, 5 CAPAS DEL PLANETA, 5 CAPAS ATMOSFÉRICAS, 5 REINOS DE SERES VIVOS, 5 DEDOS EN LA MANO, 5 ELEMENTOS EN LA MEDICINA CHINA, ETC.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50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9EE31C-0914-7E1C-A401-AE565FE39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075" y="808749"/>
            <a:ext cx="5346481" cy="53028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37D4FE-8B76-5429-E236-7601CDF2D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05" y="808749"/>
            <a:ext cx="5302801" cy="530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32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072A1-0FD1-7A71-59E6-5798A8AF4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MÁS DEL NÚMERO 5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1B2023-0B8F-AC0E-8339-53F5738B2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Hay 5 cuplas de órganos asociados a vísceras, 5 elementos, estaciones, 5 climas, 5 sentidos,  5 “ventanas” orgánicas, 5 humores corpóreos 5 emociones, 5 colores, 5 planetas, en fin. 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El 5 representa al cuerpo humano (cabeza y extremidades). 5 pruebas del </a:t>
            </a:r>
            <a:r>
              <a:rPr lang="es-ES" sz="4400" i="1" dirty="0">
                <a:solidFill>
                  <a:srgbClr val="FFFF00"/>
                </a:solidFill>
              </a:rPr>
              <a:t>pentatlón.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313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EB9ABF8-1089-4F6F-E7AB-E02A06F14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93" y="1108699"/>
            <a:ext cx="5109677" cy="51096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315AA34-9AA4-7008-87AC-3E1674DD4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2" y="1108701"/>
            <a:ext cx="5417975" cy="511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28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1F2DC-45F4-15D0-3133-1065C9F3C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6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9AE8C6-00AA-17C9-88E7-37712C077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</a:t>
            </a:r>
            <a:r>
              <a:rPr lang="es-MX" sz="4400" dirty="0">
                <a:solidFill>
                  <a:srgbClr val="FFFF00"/>
                </a:solidFill>
              </a:rPr>
              <a:t>A HEXADA; Relacionado con el hexágono, el hexagrama y con el </a:t>
            </a:r>
            <a:r>
              <a:rPr lang="es-MX" sz="4400" i="1" dirty="0" err="1">
                <a:solidFill>
                  <a:srgbClr val="FFFF00"/>
                </a:solidFill>
              </a:rPr>
              <a:t>mage</a:t>
            </a:r>
            <a:r>
              <a:rPr lang="es-MX" sz="4400" dirty="0">
                <a:solidFill>
                  <a:srgbClr val="FFFF00"/>
                </a:solidFill>
              </a:rPr>
              <a:t> (estrella de David), resultado de la fusión de dos triángulos, que simboliza la interacción de poderes inferiores con los poderes superiores. El 6 se relaciona con las 6 parejas de titanes, 6 bellas artes, 6 caras del cubo, 6 sabores (en ayurveda), etc.</a:t>
            </a:r>
          </a:p>
        </p:txBody>
      </p:sp>
    </p:spTree>
    <p:extLst>
      <p:ext uri="{BB962C8B-B14F-4D97-AF65-F5344CB8AC3E}">
        <p14:creationId xmlns:p14="http://schemas.microsoft.com/office/powerpoint/2010/main" val="2549361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7283D58-1852-7010-2E8C-926FC7ED82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2"/>
          <a:stretch/>
        </p:blipFill>
        <p:spPr>
          <a:xfrm>
            <a:off x="780271" y="770552"/>
            <a:ext cx="5533845" cy="54087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FBF9E58-1077-A56D-50B3-161DE226C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9" b="9243"/>
          <a:stretch/>
        </p:blipFill>
        <p:spPr>
          <a:xfrm>
            <a:off x="6893278" y="770552"/>
            <a:ext cx="4592704" cy="54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29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0893D-00ED-48D8-74AE-37D44BFE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7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2CDEC0-1F78-E481-3688-BAFAC9681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LA HEPTADA, SEPTENARIO; Es ampliamente conocido en; 7 DÍAS DE LA CREACIÓN, 7 DÍAS DE LA SEMANA, 7 PLANETAS DE ANTAÑO, 7 NOTAS MUSICALES, 7 </a:t>
            </a:r>
            <a:r>
              <a:rPr lang="es-ES" sz="4400" i="1" dirty="0">
                <a:solidFill>
                  <a:srgbClr val="FFFF00"/>
                </a:solidFill>
              </a:rPr>
              <a:t>CHAKRAS, </a:t>
            </a:r>
            <a:r>
              <a:rPr lang="es-ES" sz="4400" dirty="0">
                <a:solidFill>
                  <a:srgbClr val="FFFF00"/>
                </a:solidFill>
              </a:rPr>
              <a:t>7 COLORES DEL ARCOIRIS, 7 FLAMAS EN LA METAFÍSICA, 7 ARCÁNGELES, 7 SELLOS DEL APOCALIPSIS, 7 VIRTUDES, 7 PECADOS CAPITALES, 7 VELOS.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37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1C5FA95-697A-F363-3A93-A05DC8F31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0" y="569164"/>
            <a:ext cx="5118141" cy="540701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5F5DC7-766B-CC4B-7439-CD5D752D7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87" y="569162"/>
            <a:ext cx="5118140" cy="540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60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04F18-FBAC-4B84-0D4B-1775FAF02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8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A5C986-2774-033D-F975-116F209C1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OCTENA, OCTAVA; Se asimila al OCTÁGONO, base de la </a:t>
            </a:r>
            <a:r>
              <a:rPr lang="es-ES" sz="4400" i="1" dirty="0" err="1">
                <a:solidFill>
                  <a:srgbClr val="FFFF00"/>
                </a:solidFill>
              </a:rPr>
              <a:t>Bawua</a:t>
            </a:r>
            <a:r>
              <a:rPr lang="es-ES" sz="4400" i="1" dirty="0">
                <a:solidFill>
                  <a:srgbClr val="FFFF00"/>
                </a:solidFill>
              </a:rPr>
              <a:t> en feng shui, </a:t>
            </a:r>
            <a:r>
              <a:rPr lang="es-ES" sz="4400" dirty="0">
                <a:solidFill>
                  <a:srgbClr val="FFFF00"/>
                </a:solidFill>
              </a:rPr>
              <a:t>con la ROSA DE LOS VIENTOS, LAS 8 DIRECCIONES DEL CÓSMOS, LA OCTAVA MUSICAL, 8 TIEMPOS DEL VALS, OCTAVA REAL EN POESÍA, 8 ETAPAS DEL YOGA, 8 NOBLES VIRTUDES, 8 CARAS DE UN DIAMANTE, 8 PUNTAS DE ESTRELLA (</a:t>
            </a:r>
            <a:r>
              <a:rPr lang="es-ES" sz="4400" i="1" dirty="0">
                <a:solidFill>
                  <a:srgbClr val="FFFF00"/>
                </a:solidFill>
              </a:rPr>
              <a:t>EK).</a:t>
            </a:r>
            <a:r>
              <a:rPr lang="es-ES" sz="4400" dirty="0">
                <a:solidFill>
                  <a:srgbClr val="FFFF00"/>
                </a:solidFill>
              </a:rPr>
              <a:t>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376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BD056FA-77DC-5145-723C-C2C60297F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78" y="700440"/>
            <a:ext cx="5084957" cy="51040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11735F-6310-CA4B-5E8F-6A14204BF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65" y="700440"/>
            <a:ext cx="5151152" cy="510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770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322D90-53DE-E2EE-FD4F-887AE827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9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E13838-81F6-7E30-C051-92873EB02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ENEADA, NONETO; Simboliza la totalidad de UN PROCESO: 9 MESES DE LA GESTACIÓN HUMANA,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9 PELDAÑOS DE LA ESCALERA DE JACOB, 108 (9) ELEMENTOS DEL UNIVERSO, 9 PLANETAS DEL SISTEMA SOLAR, 9 ESFERAS EN </a:t>
            </a:r>
            <a:r>
              <a:rPr lang="es-ES" sz="4400" i="1" dirty="0">
                <a:solidFill>
                  <a:srgbClr val="FFFF00"/>
                </a:solidFill>
              </a:rPr>
              <a:t>YGGDRASIL,</a:t>
            </a:r>
            <a:r>
              <a:rPr lang="es-ES" sz="4400" dirty="0">
                <a:solidFill>
                  <a:srgbClr val="FFFF00"/>
                </a:solidFill>
              </a:rPr>
              <a:t> LAS 9 MUSAS, 9 CÍRCULOS DEL INFIERNO (DANTE), L 9 TIPOS DE PERSONALIDADES DEL ENEAGRAMA,  9 ORIFICIOS O PUERTAS DEL CUERPO, ETC. 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88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752C5D-DB04-BC22-52F1-600DE06DB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76" y="547729"/>
            <a:ext cx="10084448" cy="576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7C5CAD-C689-9D63-716A-E77A18D97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617" y="74857"/>
            <a:ext cx="6114753" cy="32670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A34FFF9-58F8-79B5-2B57-3A96A7A1C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6" y="74857"/>
            <a:ext cx="4694399" cy="32159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0FFD20-44ED-6D07-F4E5-ACCE55A93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208" y="3483234"/>
            <a:ext cx="5999584" cy="337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844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0A2426-4716-BBEF-E1C9-84DDDEFD3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85" y="163285"/>
            <a:ext cx="6531429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0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81401-D353-FEEE-7C29-791D51B3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10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8DF08C-AA4E-EA2F-0B8E-4BFFE576A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DECENA, DECÁGONO, DECÁLOGO; ASOCIADO A DIOS, LO PERFECTO Y ETERNO. POTENCIAL MATERIALIZADO, LOS 10 </a:t>
            </a:r>
            <a:r>
              <a:rPr lang="es-ES" sz="4400" i="1" dirty="0">
                <a:solidFill>
                  <a:srgbClr val="FFFF00"/>
                </a:solidFill>
              </a:rPr>
              <a:t>SEPHIROT</a:t>
            </a:r>
            <a:r>
              <a:rPr lang="es-ES" sz="4400" dirty="0">
                <a:solidFill>
                  <a:srgbClr val="FFFF00"/>
                </a:solidFill>
              </a:rPr>
              <a:t>  EN LA </a:t>
            </a:r>
            <a:r>
              <a:rPr lang="es-ES" sz="4400" i="1" dirty="0">
                <a:solidFill>
                  <a:srgbClr val="FFFF00"/>
                </a:solidFill>
              </a:rPr>
              <a:t>KABALAH,</a:t>
            </a:r>
            <a:r>
              <a:rPr lang="es-ES" sz="4400" dirty="0">
                <a:solidFill>
                  <a:srgbClr val="FFFF00"/>
                </a:solidFill>
              </a:rPr>
              <a:t> 10 MANDAMIENTOS, 10 PLAGAS DE EGIPTO, DUREZA DEL DIAMANTE, ETC. Representado por 10 DEDOS DE LAS MANOS  Y EL SISTEMA DE NUMERACIÓN DECIMAL.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978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0101D71-1E5A-C516-942F-A1F844E32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784" y="150961"/>
            <a:ext cx="3298964" cy="65551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8C2EB60-F65E-E70C-F097-C87E095D2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37" y="151875"/>
            <a:ext cx="5024925" cy="655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138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1075</Words>
  <Application>Microsoft Office PowerPoint</Application>
  <PresentationFormat>Panorámica</PresentationFormat>
  <Paragraphs>46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Tema de Office</vt:lpstr>
      <vt:lpstr>Presentación de PowerPoint</vt:lpstr>
      <vt:lpstr>CURSO INTENSIVO DE NUMEROLOGÍA TÁNTRICA. CLASE 1.</vt:lpstr>
      <vt:lpstr>NUMEROLOGIA TÁNTRICA</vt:lpstr>
      <vt:lpstr>HUMANOLOGÍA; CIENCIA DEL SER HUMANO</vt:lpstr>
      <vt:lpstr>LOS RECURSOS HUMANOS</vt:lpstr>
      <vt:lpstr>¿QUÉ SON LOS NÚMEROS?</vt:lpstr>
      <vt:lpstr>PRIMEROS SISTEMAS NUMÉRICOS</vt:lpstr>
      <vt:lpstr>Presentación de PowerPoint</vt:lpstr>
      <vt:lpstr>Presentación de PowerPoint</vt:lpstr>
      <vt:lpstr>LOS NÚMEROS NATURALES Y LOS DÍGITOS</vt:lpstr>
      <vt:lpstr>LOS NÚMEROS COMO REPRESENTACIONES DE NUESTRA REALIDAD</vt:lpstr>
      <vt:lpstr>NÚMERO 1</vt:lpstr>
      <vt:lpstr>Presentación de PowerPoint</vt:lpstr>
      <vt:lpstr>NÚMERO 2</vt:lpstr>
      <vt:lpstr>Presentación de PowerPoint</vt:lpstr>
      <vt:lpstr>NÚMERO 3</vt:lpstr>
      <vt:lpstr>Presentación de PowerPoint</vt:lpstr>
      <vt:lpstr>Presentación de PowerPoint</vt:lpstr>
      <vt:lpstr>Presentación de PowerPoint</vt:lpstr>
      <vt:lpstr>MÁS DEL NÚMERO 3…</vt:lpstr>
      <vt:lpstr>NÚMERO 4</vt:lpstr>
      <vt:lpstr>Presentación de PowerPoint</vt:lpstr>
      <vt:lpstr>Presentación de PowerPoint</vt:lpstr>
      <vt:lpstr>NÚMERO 5</vt:lpstr>
      <vt:lpstr>Presentación de PowerPoint</vt:lpstr>
      <vt:lpstr>MÁS DEL NÚMERO 5</vt:lpstr>
      <vt:lpstr>Presentación de PowerPoint</vt:lpstr>
      <vt:lpstr>NÚMERO 6</vt:lpstr>
      <vt:lpstr>Presentación de PowerPoint</vt:lpstr>
      <vt:lpstr>NÚMERO 7</vt:lpstr>
      <vt:lpstr>Presentación de PowerPoint</vt:lpstr>
      <vt:lpstr>NÚMERO 8</vt:lpstr>
      <vt:lpstr>Presentación de PowerPoint</vt:lpstr>
      <vt:lpstr>NÚMERO 9</vt:lpstr>
      <vt:lpstr>Presentación de PowerPoint</vt:lpstr>
      <vt:lpstr>Presentación de PowerPoint</vt:lpstr>
      <vt:lpstr>Presentación de PowerPoint</vt:lpstr>
      <vt:lpstr>NÚMERO 10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Juliux</dc:creator>
  <cp:lastModifiedBy>Juliux</cp:lastModifiedBy>
  <cp:revision>52</cp:revision>
  <dcterms:created xsi:type="dcterms:W3CDTF">2024-07-13T00:26:43Z</dcterms:created>
  <dcterms:modified xsi:type="dcterms:W3CDTF">2024-08-03T22:59:18Z</dcterms:modified>
</cp:coreProperties>
</file>